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95" r:id="rId2"/>
    <p:sldId id="296" r:id="rId3"/>
    <p:sldId id="274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DEC"/>
    <a:srgbClr val="B0F3DD"/>
    <a:srgbClr val="25DACB"/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67849"/>
            <a:ext cx="9144000" cy="6527800"/>
            <a:chOff x="0" y="367849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67849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329FD581-BB38-C123-A1C7-9152A7598C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400" y="1837160"/>
            <a:ext cx="8864600" cy="3287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078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Observe cette </a:t>
            </a:r>
            <a:r>
              <a:rPr lang="fr-FR"/>
              <a:t>affiche du </a:t>
            </a:r>
            <a:r>
              <a:rPr lang="fr-FR" dirty="0"/>
              <a:t>parc d’attraction. 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27EA2A73-D495-E935-E5A5-1B06B4E689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4771770"/>
              </p:ext>
            </p:extLst>
          </p:nvPr>
        </p:nvGraphicFramePr>
        <p:xfrm>
          <a:off x="861140" y="1209040"/>
          <a:ext cx="7441011" cy="5125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480337">
                  <a:extLst>
                    <a:ext uri="{9D8B030D-6E8A-4147-A177-3AD203B41FA5}">
                      <a16:colId xmlns:a16="http://schemas.microsoft.com/office/drawing/2014/main" val="3455260028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2642240465"/>
                    </a:ext>
                  </a:extLst>
                </a:gridCol>
                <a:gridCol w="2480337">
                  <a:extLst>
                    <a:ext uri="{9D8B030D-6E8A-4147-A177-3AD203B41FA5}">
                      <a16:colId xmlns:a16="http://schemas.microsoft.com/office/drawing/2014/main" val="3860884597"/>
                    </a:ext>
                  </a:extLst>
                </a:gridCol>
              </a:tblGrid>
              <a:tr h="1309768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ENFANT</a:t>
                      </a:r>
                    </a:p>
                  </a:txBody>
                  <a:tcPr anchor="ctr">
                    <a:solidFill>
                      <a:srgbClr val="25DAC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TARIF </a:t>
                      </a: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fr-FR" sz="2800" dirty="0"/>
                        <a:t>ADULTE</a:t>
                      </a:r>
                    </a:p>
                  </a:txBody>
                  <a:tcPr anchor="ctr">
                    <a:solidFill>
                      <a:srgbClr val="25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1264810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Manège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2 €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3 €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21360546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Grande </a:t>
                      </a:r>
                    </a:p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roue</a:t>
                      </a:r>
                    </a:p>
                  </a:txBody>
                  <a:tcPr anchor="ctr">
                    <a:solidFill>
                      <a:srgbClr val="F8F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4 €</a:t>
                      </a:r>
                    </a:p>
                  </a:txBody>
                  <a:tcPr anchor="ctr">
                    <a:solidFill>
                      <a:srgbClr val="F8FD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5 €</a:t>
                      </a:r>
                    </a:p>
                  </a:txBody>
                  <a:tcPr anchor="ctr">
                    <a:solidFill>
                      <a:srgbClr val="F8FD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2442145"/>
                  </a:ext>
                </a:extLst>
              </a:tr>
              <a:tr h="1271984">
                <a:tc>
                  <a:txBody>
                    <a:bodyPr/>
                    <a:lstStyle/>
                    <a:p>
                      <a:pPr algn="r"/>
                      <a:r>
                        <a:rPr lang="fr-FR" sz="2400" dirty="0">
                          <a:solidFill>
                            <a:srgbClr val="C00000"/>
                          </a:solidFill>
                        </a:rPr>
                        <a:t>Montgolfière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6 €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4400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7 €</a:t>
                      </a:r>
                    </a:p>
                  </a:txBody>
                  <a:tcPr anchor="ctr">
                    <a:solidFill>
                      <a:srgbClr val="B0F3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5415716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1A27C3D4-9B18-9593-422B-7BAD0673B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613" y="1244600"/>
            <a:ext cx="2117766" cy="125119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10CE62F-FC5B-95DA-4BD7-77AD5D2D8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293" y="5172716"/>
            <a:ext cx="712126" cy="1087897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C17C8EA-7DDD-CBD2-F172-C77D66A741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631" y="3839543"/>
            <a:ext cx="1042422" cy="1162044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DC86B2D-FABC-E743-94E4-370AA04CD3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208" y="2612905"/>
            <a:ext cx="929269" cy="105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2983</TotalTime>
  <Words>34</Words>
  <Application>Microsoft Office PowerPoint</Application>
  <PresentationFormat>Affichage à l'écran (4:3)</PresentationFormat>
  <Paragraphs>17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Observe cette affiche du parc d’attraction.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84</cp:revision>
  <dcterms:created xsi:type="dcterms:W3CDTF">2023-02-07T14:55:57Z</dcterms:created>
  <dcterms:modified xsi:type="dcterms:W3CDTF">2025-08-13T10:07:04Z</dcterms:modified>
</cp:coreProperties>
</file>